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E4C5B-3E58-87C2-1F32-24FEF4324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A32F7-EB11-5B75-A53B-7AC9239E8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57037-1F6B-09A6-03B0-A09A5A4D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0E66-D4F3-4406-AA3B-A71684479ABE}" type="datetimeFigureOut">
              <a:rPr lang="en-IN" smtClean="0"/>
              <a:pPr/>
              <a:t>13-04-2024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27B4-3138-5E37-18F4-3CAE2A826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A761B-CE35-D54B-A987-9E195C19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1A6A2-9EEA-4207-A34C-76D7BD6BAD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721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B26E-E8C9-63EC-CFDC-B4FAF1DA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2F36D-A70D-07AD-6F53-5CFDB1EBA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C4119-5746-9DBF-76C6-E8DF4D2FC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0E66-D4F3-4406-AA3B-A71684479ABE}" type="datetimeFigureOut">
              <a:rPr lang="en-IN" smtClean="0"/>
              <a:pPr/>
              <a:t>13-04-2024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09BAE-7ADD-9829-68AF-119024CAF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6E8C6-CC29-A978-6ECE-90F03855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1A6A2-9EEA-4207-A34C-76D7BD6BAD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692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9AF6EC-62A3-72FA-F8E7-AEA219FE42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AF8BE-29C9-5178-3BC8-FFDAD8DF7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3BFB4-8D79-FB33-9EB9-9CFA9FFC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0E66-D4F3-4406-AA3B-A71684479ABE}" type="datetimeFigureOut">
              <a:rPr lang="en-IN" smtClean="0"/>
              <a:pPr/>
              <a:t>13-04-2024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92FF-70BB-79D0-5E89-5D0283736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135F9-1E51-DA15-65C0-DD90B6201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1A6A2-9EEA-4207-A34C-76D7BD6BAD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641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FC907-5FD8-9712-161D-C39869F9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CFBEC-49C3-CEED-9CF3-4531E9B50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31238-5299-1B58-998F-C1786773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0E66-D4F3-4406-AA3B-A71684479ABE}" type="datetimeFigureOut">
              <a:rPr lang="en-IN" smtClean="0"/>
              <a:pPr/>
              <a:t>13-04-2024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BEFFA-E439-8DF9-35CE-20EAEB2FF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E4B3E-D324-4159-41A8-4C809686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1A6A2-9EEA-4207-A34C-76D7BD6BAD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9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3023-36AD-E77D-745F-4CA946F7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F52F1-041D-2508-EDCC-E6E1A18D5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E75C-D90D-ACE5-F28E-A339E2527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0E66-D4F3-4406-AA3B-A71684479ABE}" type="datetimeFigureOut">
              <a:rPr lang="en-IN" smtClean="0"/>
              <a:pPr/>
              <a:t>13-04-2024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08DB6-2847-4C3A-18B4-ED7E8787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41ACB-D837-7FA1-7FD7-2DF12BD1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1A6A2-9EEA-4207-A34C-76D7BD6BAD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43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15D59-7EA0-BAAA-34D3-E17D500E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E0528-5AFF-CF59-6CF5-1AE41A8D5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06235-2C5B-0DAE-AC65-8B313FB01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F898B-7838-6667-95FA-D5F56C274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0E66-D4F3-4406-AA3B-A71684479ABE}" type="datetimeFigureOut">
              <a:rPr lang="en-IN" smtClean="0"/>
              <a:pPr/>
              <a:t>13-04-2024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63E2D-7575-C215-BA4D-214AB76B5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98063-49B4-1E61-47D0-11A72305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1A6A2-9EEA-4207-A34C-76D7BD6BAD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019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465B-085E-DBA9-8C0E-FCDF1366D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88BF3-DE21-DCB6-3DE8-B34F1D988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573FD-CE95-7E0E-710D-CC45B3AE2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569A5C-F77B-9C13-9E74-49BE86CF99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B9828-C972-DD26-BA8D-BBC5AD584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4F6E5F-319F-ECC1-FFFD-42743CCFE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0E66-D4F3-4406-AA3B-A71684479ABE}" type="datetimeFigureOut">
              <a:rPr lang="en-IN" smtClean="0"/>
              <a:pPr/>
              <a:t>13-04-2024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739E74-426C-8AEE-49CC-6539CFA1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5201CF-1CF3-5BDC-1ED7-F66CD416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1A6A2-9EEA-4207-A34C-76D7BD6BAD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124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7D30-624A-69ED-F405-0FFEEB47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3A4F8-45D9-1315-B5BF-DD192C259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0E66-D4F3-4406-AA3B-A71684479ABE}" type="datetimeFigureOut">
              <a:rPr lang="en-IN" smtClean="0"/>
              <a:pPr/>
              <a:t>13-04-2024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371DDA-E86A-0075-348C-6944FDF0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21A1F-F21B-D758-A41F-EBA47DA5F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1A6A2-9EEA-4207-A34C-76D7BD6BAD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54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95F95-A3FE-B751-71D8-930725C11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0E66-D4F3-4406-AA3B-A71684479ABE}" type="datetimeFigureOut">
              <a:rPr lang="en-IN" smtClean="0"/>
              <a:pPr/>
              <a:t>13-04-2024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AF9FE-83C5-E709-8FBE-2DE97DA8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A19A3-1241-C6BA-BFB0-99DD4B08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1A6A2-9EEA-4207-A34C-76D7BD6BAD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916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CDD8-A622-B208-BEF0-7E5D0844D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AB843-38D9-DA65-3E14-16C325666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AB2EC-778A-B82E-EA0C-20D62E05D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3FDE8-A982-888C-CE93-10C6DDE07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0E66-D4F3-4406-AA3B-A71684479ABE}" type="datetimeFigureOut">
              <a:rPr lang="en-IN" smtClean="0"/>
              <a:pPr/>
              <a:t>13-04-2024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C67D2-D586-7E33-6444-68764A27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F916D-A261-B43F-CF85-5FE608E5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1A6A2-9EEA-4207-A34C-76D7BD6BAD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917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B862-24D1-1AF0-0A48-99081364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7986D8-FA58-919A-02E9-4822BE67C1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B803A-11E5-39AE-2314-87C6515D2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94D37-F819-7657-4688-FF251535F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0E66-D4F3-4406-AA3B-A71684479ABE}" type="datetimeFigureOut">
              <a:rPr lang="en-IN" smtClean="0"/>
              <a:pPr/>
              <a:t>13-04-2024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6EC76-4C3D-17B0-9E98-AE8ABFE4A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ACD12-213B-A5CC-F997-47007D25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1A6A2-9EEA-4207-A34C-76D7BD6BAD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2076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AFAF4D-F257-143B-F993-8FD23A145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1F8D1-D730-0EF4-822E-CC653F987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D726E-3A74-31AE-BE95-5F8E0955E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50E66-D4F3-4406-AA3B-A71684479ABE}" type="datetimeFigureOut">
              <a:rPr lang="en-IN" smtClean="0"/>
              <a:pPr/>
              <a:t>13-04-2024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6D8F-D850-F635-A61E-7FEEE1169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C512A-4FA0-D36F-9462-15DD7B4E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1A6A2-9EEA-4207-A34C-76D7BD6BAD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09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FBBE-6B06-CF10-CAA0-DDEF5EBCEE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87E376-CAAD-3073-C71D-C79ACC9BD2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ACF6A-A230-DE35-7DF9-10AD482EE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64144F-A8C8-2764-A280-5E3EFA2CEABF}"/>
              </a:ext>
            </a:extLst>
          </p:cNvPr>
          <p:cNvSpPr/>
          <p:nvPr/>
        </p:nvSpPr>
        <p:spPr>
          <a:xfrm>
            <a:off x="6786282" y="3509963"/>
            <a:ext cx="1936377" cy="19246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028029-171C-E51F-D6D2-A33846B33E25}"/>
              </a:ext>
            </a:extLst>
          </p:cNvPr>
          <p:cNvSpPr/>
          <p:nvPr/>
        </p:nvSpPr>
        <p:spPr>
          <a:xfrm>
            <a:off x="5450541" y="2868706"/>
            <a:ext cx="6463553" cy="3056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99F9-65F5-455A-2A5B-9D27F9D1BDF5}"/>
              </a:ext>
            </a:extLst>
          </p:cNvPr>
          <p:cNvSpPr txBox="1"/>
          <p:nvPr/>
        </p:nvSpPr>
        <p:spPr>
          <a:xfrm>
            <a:off x="1156447" y="2967317"/>
            <a:ext cx="10291482" cy="402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NAME</a:t>
            </a:r>
            <a:r>
              <a:rPr lang="en-US" dirty="0"/>
              <a:t> : </a:t>
            </a:r>
            <a:r>
              <a:rPr lang="en-US" dirty="0" err="1"/>
              <a:t>Satyabrata</a:t>
            </a:r>
            <a:r>
              <a:rPr lang="en-US" dirty="0"/>
              <a:t> Panda</a:t>
            </a:r>
          </a:p>
          <a:p>
            <a:r>
              <a:rPr lang="en-US" dirty="0"/>
              <a:t>               </a:t>
            </a:r>
            <a:r>
              <a:rPr lang="en-US" dirty="0" err="1"/>
              <a:t>Nirlipt</a:t>
            </a:r>
            <a:r>
              <a:rPr lang="en-US" dirty="0"/>
              <a:t> Das               </a:t>
            </a:r>
          </a:p>
          <a:p>
            <a:r>
              <a:rPr lang="en-US" dirty="0"/>
              <a:t>               Geetika </a:t>
            </a:r>
            <a:r>
              <a:rPr lang="en-US" dirty="0" err="1"/>
              <a:t>Garnaik</a:t>
            </a:r>
            <a:endParaRPr lang="en-US" dirty="0"/>
          </a:p>
          <a:p>
            <a:r>
              <a:rPr lang="en-US" dirty="0"/>
              <a:t>               Chandan Kumar Nayak</a:t>
            </a:r>
          </a:p>
          <a:p>
            <a:endParaRPr lang="en-US" dirty="0"/>
          </a:p>
          <a:p>
            <a:r>
              <a:rPr lang="en-US" b="1" dirty="0"/>
              <a:t>BRANCH</a:t>
            </a:r>
            <a:r>
              <a:rPr lang="en-US" dirty="0"/>
              <a:t> : MCA 4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</a:p>
          <a:p>
            <a:endParaRPr lang="en-US" dirty="0"/>
          </a:p>
          <a:p>
            <a:r>
              <a:rPr lang="en-US" b="1" dirty="0"/>
              <a:t>PROJECT NAME</a:t>
            </a:r>
            <a:r>
              <a:rPr lang="en-US" dirty="0"/>
              <a:t> : Crop Recommendations</a:t>
            </a:r>
          </a:p>
          <a:p>
            <a:endParaRPr lang="en-US" dirty="0"/>
          </a:p>
          <a:p>
            <a:r>
              <a:rPr lang="en-US" b="1" dirty="0"/>
              <a:t>GUIDED BY</a:t>
            </a:r>
            <a:r>
              <a:rPr lang="en-US" dirty="0"/>
              <a:t> : Prof. </a:t>
            </a:r>
            <a:r>
              <a:rPr lang="en-US" dirty="0" err="1"/>
              <a:t>Bibhudendu</a:t>
            </a:r>
            <a:r>
              <a:rPr lang="en-US" dirty="0"/>
              <a:t> Panda</a:t>
            </a:r>
          </a:p>
          <a:p>
            <a:endParaRPr lang="en-US" dirty="0"/>
          </a:p>
          <a:p>
            <a:pPr algn="ctr"/>
            <a:r>
              <a:rPr lang="en-US" sz="3200" b="1" dirty="0"/>
              <a:t>Rourkela Institute of Management Studies</a:t>
            </a:r>
          </a:p>
          <a:p>
            <a:endParaRPr lang="en-US" baseline="30000" dirty="0"/>
          </a:p>
          <a:p>
            <a:endParaRPr 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2502995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1199-2C20-87E2-A3F8-6B3E1638D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65C5F-E1EC-F601-158F-E8F797AC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AC451-803D-BDB1-E05E-7A8D82EF6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9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44698-54B6-BCB6-8088-A3E1C3DD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CFCD7-DF22-075F-F4D8-2D97BCDE5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83DFF-05C2-2FED-1682-F6B578A87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79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8C0E6-8584-429E-639D-541F33A8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CEEA8-F5A8-BBFC-8EE2-A05672D69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66BEF-5326-842A-241B-AFBC75DF3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28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6FE5-EC76-802D-19E9-1DCB0E3D3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9CEA8-08AE-CEAF-C76E-8E76B3DCA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F8338-F46B-86D5-D103-8C60E5F0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37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7F99-A750-5AF6-FDC7-7700FCB40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6299D-D606-6347-EF62-AC8F95B76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BDCB3-2DAD-93BB-5D1D-1E2CDDF7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94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BAC7-8CFB-B6A8-BA29-6B3C13A4D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FC8CE-DCF5-2278-C825-A6AA570A9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C77FE-5900-C541-4EEE-7E8C88B76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5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EEF1-D90D-C63B-386B-ED1295DA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F1134-4727-7ABA-BFAA-8215CE32F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B05CB-9A0B-101E-4122-89241FC6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C:\Users\win10\Downloads\162391388383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2660" y="1213882"/>
            <a:ext cx="10786570" cy="5608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9121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1B32-0B7C-7ADB-1006-422AC031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030E5-18E7-0C84-5DD6-A216BE46E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7A58B-4215-D88B-2C28-ACBA3EF26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04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3A01-9F57-672E-42AB-E35FE61EE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9EA54-8800-B841-9BD7-10A6FBCB6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EA846-D8E0-6AC0-8A71-34EBD6D7A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04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7309-D3C4-D01F-2665-E578432C5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46B77-D094-AF1B-41DB-7C7E2BD11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FE377-8D6F-911E-48C9-F1D3FA681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37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1B23-E842-9847-C557-1E0CDD25B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2361F-D04B-32AA-97C0-2F53879B3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BA2D3-7FBA-D853-7FBC-6CB744F6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29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C3C6-433A-F876-40DE-286E39FF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22E0E-9C26-114E-C829-DEDA93219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275516-A2F0-94CD-6788-EA823F9F8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5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8791-16AA-2A6C-01CB-C1111EE8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57307-05C0-D160-D8BC-B86D172F6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10A8F-B25D-DC6D-C36A-28F613E29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14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731A0-6CAB-232C-81C9-81D6598D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E4B84-AD7B-6F9D-04BE-9461C5BD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19E97-D500-58E4-D14E-86CFCD528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27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2E2A-12F8-2305-F13C-6E4CD1ED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AB661-4487-3D7B-DB5A-D512D20B1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06338-6CFE-2B69-0CE8-2535FA6C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27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44F7-32B9-7C7A-7703-182A50A7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15D50-211E-53AA-44F1-45CBAA26C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2F433-F910-B033-2294-EC8F02D8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0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BF9C6-A3D3-7FEC-7034-3042CAC20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90C5D-E113-6B00-9EE8-B3443DB60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D68A-9412-AFA5-C77C-91CD58C40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36</Words>
  <Application>Microsoft Office PowerPoint</Application>
  <PresentationFormat>Widescreen</PresentationFormat>
  <Paragraphs>12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Aahwaan Tripathy</dc:creator>
  <cp:lastModifiedBy>Chandan Nayak</cp:lastModifiedBy>
  <cp:revision>3</cp:revision>
  <dcterms:created xsi:type="dcterms:W3CDTF">2023-07-27T18:10:44Z</dcterms:created>
  <dcterms:modified xsi:type="dcterms:W3CDTF">2024-04-13T10:20:27Z</dcterms:modified>
</cp:coreProperties>
</file>